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6" r:id="rId14"/>
    <p:sldId id="593" r:id="rId15"/>
    <p:sldId id="589" r:id="rId16"/>
    <p:sldId id="304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582" r:id="rId40"/>
    <p:sldId id="581" r:id="rId41"/>
    <p:sldId id="583" r:id="rId42"/>
    <p:sldId id="571" r:id="rId43"/>
    <p:sldId id="572" r:id="rId44"/>
    <p:sldId id="584" r:id="rId45"/>
    <p:sldId id="597" r:id="rId46"/>
    <p:sldId id="5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3" autoAdjust="0"/>
    <p:restoredTop sz="95983" autoAdjust="0"/>
  </p:normalViewPr>
  <p:slideViewPr>
    <p:cSldViewPr snapToGrid="0" snapToObjects="1">
      <p:cViewPr varScale="1">
        <p:scale>
          <a:sx n="126" d="100"/>
          <a:sy n="126" d="100"/>
        </p:scale>
        <p:origin x="156" y="12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 for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Topology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Integrity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Syntax error (typo)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5333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30711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31198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44163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57128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35115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4531438" y="3578630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on-board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V&amp;V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Simple, graphical generation</a:t>
            </a:r>
            <a:r>
              <a:rPr lang="en-US" dirty="0" smtClean="0"/>
              <a:t> of service descriptors and projects</a:t>
            </a:r>
            <a:endParaRPr lang="en-US" b="1" dirty="0" smtClean="0"/>
          </a:p>
          <a:p>
            <a:r>
              <a:rPr lang="en-US" b="1" dirty="0" smtClean="0"/>
              <a:t>User </a:t>
            </a:r>
            <a:r>
              <a:rPr lang="en-US" b="1" dirty="0"/>
              <a:t>friendly </a:t>
            </a:r>
            <a:r>
              <a:rPr lang="en-US" dirty="0"/>
              <a:t>management of network service projects</a:t>
            </a:r>
          </a:p>
          <a:p>
            <a:r>
              <a:rPr lang="en-US" dirty="0" smtClean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 smtClean="0"/>
              <a:t>prior to </a:t>
            </a:r>
            <a:r>
              <a:rPr lang="en-US" b="1" dirty="0"/>
              <a:t>service deployment</a:t>
            </a:r>
          </a:p>
          <a:p>
            <a:r>
              <a:rPr lang="en-US" dirty="0" smtClean="0"/>
              <a:t>Powerful, fully </a:t>
            </a:r>
            <a:r>
              <a:rPr lang="en-US" b="1" dirty="0"/>
              <a:t>automated packaging </a:t>
            </a:r>
            <a:r>
              <a:rPr lang="en-US" dirty="0" smtClean="0"/>
              <a:t>procedure</a:t>
            </a:r>
          </a:p>
          <a:p>
            <a:r>
              <a:rPr lang="en-US" b="1" dirty="0" smtClean="0"/>
              <a:t>Generic, extensible 5GTANGO package </a:t>
            </a:r>
            <a:r>
              <a:rPr lang="en-US" dirty="0" smtClean="0"/>
              <a:t>format compatible with OSM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5GTANGO </a:t>
            </a:r>
            <a:r>
              <a:rPr lang="en-US" dirty="0"/>
              <a:t>SDK: Key </a:t>
            </a:r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Screenshots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</a:t>
            </a:r>
            <a:r>
              <a:rPr lang="en-US" dirty="0" err="1" smtClean="0"/>
              <a:t>Xubuntu</a:t>
            </a:r>
            <a:r>
              <a:rPr lang="en-US" dirty="0" smtClean="0"/>
              <a:t> 18.04 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generation: Enter high-level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generation: Generated descriptors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generated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license file to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to prepared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service descriptor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Syntax error (</a:t>
            </a:r>
            <a:r>
              <a:rPr lang="en-US" dirty="0" err="1" smtClean="0"/>
              <a:t>vendorr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Descriptor validation: Integrity error (de.5gtango)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Descriptor validation: Topology error (conn. point)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Custom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 3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No more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Validator GUI: New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Validator GUI: Service topology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validated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 package to 5GTANGO V&amp;V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On-boarded to 5GTANGO successfully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 package to OSM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On-boarded to OSM successfully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Squid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03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040" y="2976216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</a:t>
            </a:r>
            <a:r>
              <a:rPr lang="en-US" dirty="0" smtClean="0"/>
              <a:t>July </a:t>
            </a:r>
            <a:r>
              <a:rPr lang="en-US" dirty="0"/>
              <a:t>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 smtClean="0"/>
              <a:t>Manuel Peuster, Stefan Schneider </a:t>
            </a:r>
            <a:br>
              <a:rPr lang="en-US" sz="3600" dirty="0" smtClean="0"/>
            </a:br>
            <a:r>
              <a:rPr lang="en-US" sz="3600" dirty="0" smtClean="0"/>
              <a:t>Paderborn University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tng</a:t>
            </a:r>
            <a:r>
              <a:rPr lang="en-US" sz="2400" dirty="0" smtClean="0"/>
              <a:t>-workspace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 smtClean="0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high-level info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9069351" y="5296768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8717336" y="4949756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LICENSE.txt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5091711" y="54443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9086</TotalTime>
  <Words>931</Words>
  <Application>Microsoft Office PowerPoint</Application>
  <PresentationFormat>Widescreen</PresentationFormat>
  <Paragraphs>271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Ready for instantiation!</vt:lpstr>
      <vt:lpstr>5GTANGO SDK: Key takeaways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NFV Package Formats SOTA</vt:lpstr>
      <vt:lpstr>NFV Package Formats SOTA</vt:lpstr>
      <vt:lpstr>5GTANGO Package Format</vt:lpstr>
      <vt:lpstr>Packaging/Unpackaging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Stefan Schneider</cp:lastModifiedBy>
  <cp:revision>840</cp:revision>
  <dcterms:created xsi:type="dcterms:W3CDTF">2015-10-26T08:21:16Z</dcterms:created>
  <dcterms:modified xsi:type="dcterms:W3CDTF">2018-08-27T13:20:25Z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